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473"/>
    <a:srgbClr val="FFFF66"/>
    <a:srgbClr val="FFCC66"/>
    <a:srgbClr val="FFFF99"/>
    <a:srgbClr val="FFCC00"/>
    <a:srgbClr val="F2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885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119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1630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103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296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08312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845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650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8093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1480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4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57D60-F5F9-4498-BE92-7B9E6BC64D89}" type="datetimeFigureOut">
              <a:rPr lang="th-TH" smtClean="0"/>
              <a:t>22/12/65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05D88-E8D8-449B-90DD-DD5E218857B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460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39552" y="620688"/>
            <a:ext cx="7992888" cy="5256584"/>
          </a:xfrm>
        </p:spPr>
        <p:txBody>
          <a:bodyPr>
            <a:normAutofit/>
          </a:bodyPr>
          <a:lstStyle/>
          <a:p>
            <a:r>
              <a:rPr lang="th-TH" sz="3000" b="1" dirty="0" smtClean="0">
                <a:solidFill>
                  <a:schemeClr val="bg1"/>
                </a:solidFill>
                <a:latin typeface="JasmineUPC" pitchFamily="18" charset="-34"/>
                <a:cs typeface="JasmineUPC" pitchFamily="18" charset="-34"/>
              </a:rPr>
              <a:t>ขอถวายพระพร</a:t>
            </a:r>
          </a:p>
          <a:p>
            <a:r>
              <a:rPr lang="th-TH" b="1" dirty="0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สมเด็จพระเจ้าลูกเธอ เจ้าฟ้าพัชรกิติยาภา </a:t>
            </a:r>
            <a:r>
              <a:rPr lang="th-TH" b="1" dirty="0" err="1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นเรนทิ</a:t>
            </a:r>
            <a:r>
              <a:rPr lang="th-TH" b="1" dirty="0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รา</a:t>
            </a:r>
            <a:r>
              <a:rPr lang="th-TH" b="1" dirty="0" err="1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เทพย</a:t>
            </a:r>
            <a:r>
              <a:rPr lang="th-TH" b="1" dirty="0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วดี กรมหลวงราชสา</a:t>
            </a:r>
            <a:r>
              <a:rPr lang="th-TH" b="1" dirty="0" err="1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ริณี</a:t>
            </a:r>
            <a:r>
              <a:rPr lang="th-TH" b="1" dirty="0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สิริพัชร มหา</a:t>
            </a:r>
            <a:r>
              <a:rPr lang="th-TH" b="1" dirty="0" err="1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วัชร</a:t>
            </a:r>
            <a:r>
              <a:rPr lang="th-TH" b="1" dirty="0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ราชธิดา</a:t>
            </a:r>
          </a:p>
          <a:p>
            <a:r>
              <a:rPr lang="th-TH" b="1" dirty="0" smtClean="0">
                <a:solidFill>
                  <a:schemeClr val="bg1"/>
                </a:solidFill>
                <a:latin typeface="JasmineUPC" pitchFamily="18" charset="-34"/>
                <a:cs typeface="JasmineUPC" pitchFamily="18" charset="-34"/>
              </a:rPr>
              <a:t>ขอให้ทรงหายจากพระอาการประชวร</a:t>
            </a:r>
          </a:p>
          <a:p>
            <a:r>
              <a:rPr lang="th-TH" b="1" dirty="0" smtClean="0">
                <a:solidFill>
                  <a:schemeClr val="bg1"/>
                </a:solidFill>
                <a:latin typeface="JasmineUPC" pitchFamily="18" charset="-34"/>
                <a:cs typeface="JasmineUPC" pitchFamily="18" charset="-34"/>
              </a:rPr>
              <a:t>และมีพระพลานามัยแข็งแรงโดยเร็ววัน</a:t>
            </a:r>
          </a:p>
          <a:p>
            <a:endParaRPr lang="th-TH" dirty="0">
              <a:solidFill>
                <a:schemeClr val="tx1"/>
              </a:solidFill>
              <a:latin typeface="JasmineUPC" pitchFamily="18" charset="-34"/>
              <a:cs typeface="JasmineUPC" pitchFamily="18" charset="-34"/>
            </a:endParaRPr>
          </a:p>
          <a:p>
            <a:endParaRPr lang="th-TH" sz="2000" b="1" dirty="0" smtClean="0">
              <a:solidFill>
                <a:schemeClr val="tx1"/>
              </a:solidFill>
              <a:latin typeface="JasmineUPC" pitchFamily="18" charset="-34"/>
              <a:cs typeface="JasmineUPC" pitchFamily="18" charset="-34"/>
            </a:endParaRPr>
          </a:p>
          <a:p>
            <a:r>
              <a:rPr lang="th-TH" sz="2500" b="1" dirty="0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ควรมิควรแล้วแต่จะโปรดเกล้าโปรดกระหม่อม</a:t>
            </a:r>
          </a:p>
          <a:p>
            <a:r>
              <a:rPr lang="th-TH" sz="2500" b="1" dirty="0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ข้าพระพุทธเจ้า ข้าราชการ และเจ้าหน้าที่</a:t>
            </a:r>
          </a:p>
          <a:p>
            <a:r>
              <a:rPr lang="th-TH" sz="2500" b="1" dirty="0" smtClean="0">
                <a:solidFill>
                  <a:srgbClr val="F2B800"/>
                </a:solidFill>
                <a:latin typeface="JasmineUPC" pitchFamily="18" charset="-34"/>
                <a:cs typeface="JasmineUPC" pitchFamily="18" charset="-34"/>
              </a:rPr>
              <a:t>สถานีพัฒนาที่ดินประจวบคีรีขันธ์</a:t>
            </a:r>
          </a:p>
          <a:p>
            <a:endParaRPr lang="th-TH" b="1" dirty="0">
              <a:latin typeface="JasmineUPC" pitchFamily="18" charset="-34"/>
              <a:cs typeface="JasmineUPC" pitchFamily="18" charset="-34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429000"/>
            <a:ext cx="5616624" cy="57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1852170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62</Words>
  <Application>Microsoft Office PowerPoint</Application>
  <PresentationFormat>นำเสนอทางหน้าจอ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Windows User</cp:lastModifiedBy>
  <cp:revision>5</cp:revision>
  <dcterms:created xsi:type="dcterms:W3CDTF">2022-12-22T07:31:26Z</dcterms:created>
  <dcterms:modified xsi:type="dcterms:W3CDTF">2022-12-22T08:19:07Z</dcterms:modified>
</cp:coreProperties>
</file>